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Общие правила введение взрывных работ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466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700808"/>
            <a:ext cx="8424936" cy="4608512"/>
          </a:xfrm>
        </p:spPr>
        <p:txBody>
          <a:bodyPr/>
          <a:lstStyle/>
          <a:p>
            <a:r>
              <a:rPr lang="ru-RU" dirty="0" smtClean="0"/>
              <a:t>Взрывание </a:t>
            </a:r>
            <a:r>
              <a:rPr lang="ru-RU" dirty="0"/>
              <a:t>зарядов взрывчатых веществ должно проводиться по технической документации (проектам, паспортам и т. п.). С такими документами персонал, осуществляющий буровзрывные работы, должен быть </a:t>
            </a:r>
            <a:r>
              <a:rPr lang="ru-RU" dirty="0" smtClean="0"/>
              <a:t>ознакомлен </a:t>
            </a:r>
            <a:r>
              <a:rPr lang="ru-RU" u="sng" dirty="0" smtClean="0"/>
              <a:t>под </a:t>
            </a:r>
            <a:r>
              <a:rPr lang="ru-RU" u="sng" dirty="0"/>
              <a:t>роспись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806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435280" cy="6048672"/>
          </a:xfrm>
        </p:spPr>
        <p:txBody>
          <a:bodyPr>
            <a:normAutofit/>
          </a:bodyPr>
          <a:lstStyle/>
          <a:p>
            <a:r>
              <a:rPr lang="ru-RU" dirty="0"/>
              <a:t>Проекты необходимо составлять для взрывания скважинных, камерных, котловых зарядов, в том числе при выполнении взрывных работ на строительных объектах, валке зданий и сооружений, </a:t>
            </a:r>
            <a:r>
              <a:rPr lang="ru-RU" dirty="0" err="1"/>
              <a:t>простреливании</a:t>
            </a:r>
            <a:r>
              <a:rPr lang="ru-RU" dirty="0"/>
              <a:t> скважин, ведении дноуглубительных и ледоходных работ, работ на болотах, подводных взрывных работ, при взрывании горячих массивов, выполнении прострелочно-взрывных, сейсморазведочных работ, производстве иных специальных работ</a:t>
            </a:r>
            <a:r>
              <a:rPr lang="ru-RU" dirty="0" smtClean="0"/>
              <a:t>.</a:t>
            </a:r>
          </a:p>
          <a:p>
            <a:r>
              <a:rPr lang="ru-RU" u="sng" dirty="0"/>
              <a:t>Другие взрывные работы</a:t>
            </a:r>
            <a:r>
              <a:rPr lang="ru-RU" dirty="0"/>
              <a:t>, за исключением особо оговоренных в Правилах случаев, </a:t>
            </a:r>
            <a:r>
              <a:rPr lang="ru-RU" u="sng" dirty="0"/>
              <a:t>могут выполняться по паспортам.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031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16832"/>
            <a:ext cx="8424936" cy="4392488"/>
          </a:xfrm>
        </p:spPr>
        <p:txBody>
          <a:bodyPr/>
          <a:lstStyle/>
          <a:p>
            <a:r>
              <a:rPr lang="ru-RU" dirty="0"/>
              <a:t>Каждое предприятие, ведущее взрывные работы с применением массовых взрывов, должно иметь типовой проект производства буровзрывных работ, являющийся базовым документом для разработки паспортов и проектов, в том числе и проектов массовых взрывов, выполняемых в конкретных условиях.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072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ru-RU" b="1" dirty="0"/>
              <a:t>Массовым </a:t>
            </a:r>
            <a:r>
              <a:rPr lang="ru-RU" b="1" dirty="0" smtClean="0"/>
              <a:t>взрывом </a:t>
            </a:r>
            <a:r>
              <a:rPr lang="ru-RU" dirty="0" smtClean="0"/>
              <a:t>следует </a:t>
            </a:r>
            <a:r>
              <a:rPr lang="ru-RU" dirty="0"/>
              <a:t>считать: на подземных работах — взрыв, при осуществлении которого требуется время для проветривания и возобновления работ в руднике (шахте, участке) большее, чем это предусмотрено в расчете при повседневной организации работ; на открытых работах — взрыв смонтированных в общую взрывную сеть двух и более скважинных, котловых или камерных зарядов, независимо от протяженности заряжаемой выработки, а также единичных зарядов в выработках протяженностью более 10м.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667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56"/>
          </a:xfrm>
        </p:spPr>
        <p:txBody>
          <a:bodyPr>
            <a:normAutofit/>
          </a:bodyPr>
          <a:lstStyle/>
          <a:p>
            <a:r>
              <a:rPr lang="ru-RU" dirty="0"/>
              <a:t>Проекты буровзрывных (взрывных) работ </a:t>
            </a:r>
            <a:r>
              <a:rPr lang="ru-RU" u="sng" dirty="0"/>
              <a:t>подлежат утверждению руководителем предприятия</a:t>
            </a:r>
            <a:r>
              <a:rPr lang="ru-RU" dirty="0"/>
              <a:t> (шахты, рудника, карьера и т. п.) и в числе прочих вопросов должны содержать решения по безопасной организации работ с указанием основных параметров буровзрывных работ; способам инициирования зарядов; расчетам взрывных сетей; конструкциям зарядов и боевиков; предполагаемому расходу ВМ; определению опасной зоны и охране этой зоны с учетом объектов, находящихся в ее пределах (здания, сооружения, коммуникации и т. п.); проветриванию района взрывных работ и другим мерам безопасности, дополняющим в конкретных условиях требования Правил.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1331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04656"/>
          </a:xfrm>
        </p:spPr>
        <p:txBody>
          <a:bodyPr>
            <a:normAutofit/>
          </a:bodyPr>
          <a:lstStyle/>
          <a:p>
            <a:r>
              <a:rPr lang="ru-RU" dirty="0"/>
              <a:t>При попадании в опасную зону объектов другого предприятия (организации) его руководитель должен письменно оповещаться не менее чем за сутки о месте и времени производства взрывных работ.</a:t>
            </a:r>
          </a:p>
          <a:p>
            <a:r>
              <a:rPr lang="ru-RU" dirty="0"/>
              <a:t>Паспорта должны утверждаться руководителем того предприятия (шахты, рудника, карьера и т. п.), которое ведет взрывные работы. Паспорта составляются на основании и с учетом результатов не менее трех опытных </a:t>
            </a:r>
            <a:r>
              <a:rPr lang="ru-RU" dirty="0" err="1"/>
              <a:t>взрываний</a:t>
            </a:r>
            <a:r>
              <a:rPr lang="ru-RU" dirty="0"/>
              <a:t>. По разрешению руководителя взрывных работ предприятия (шахты, рудника, карьера ) допускается вместо опытных </a:t>
            </a:r>
            <a:r>
              <a:rPr lang="ru-RU" dirty="0" err="1"/>
              <a:t>взрываний</a:t>
            </a:r>
            <a:r>
              <a:rPr lang="ru-RU" dirty="0"/>
              <a:t> использовать результаты взрывов, проведенных в аналогичных условиях.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387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624736"/>
          </a:xfrm>
        </p:spPr>
        <p:txBody>
          <a:bodyPr>
            <a:normAutofit fontScale="92500"/>
          </a:bodyPr>
          <a:lstStyle/>
          <a:p>
            <a:r>
              <a:rPr lang="ru-RU" u="sng" dirty="0"/>
              <a:t>Паспорт должен включать</a:t>
            </a:r>
            <a:r>
              <a:rPr lang="ru-RU" dirty="0"/>
              <a:t>:</a:t>
            </a:r>
          </a:p>
          <a:p>
            <a:r>
              <a:rPr lang="ru-RU" dirty="0"/>
              <a:t>а)схему расположения шпуров или наружных зарядов; наименования ВМ; данные о способе заряжания, числе шпуров, их глубине и диаметре, массе и конструкции зарядов и боевиков, последовательности и количестве приемов взрывания зарядов, материале забойки и ее длине, длинах зажигательных и контрольных трубок (контрольного отрезка огнепроводного шнура); схему монтажа взрывной (электровзрывной) сети с указанием длины (сопротивления), замедлений, схемы и времени проветривания забоев</a:t>
            </a:r>
            <a:r>
              <a:rPr lang="ru-RU" dirty="0" smtClean="0"/>
              <a:t>;</a:t>
            </a:r>
          </a:p>
          <a:p>
            <a:r>
              <a:rPr lang="ru-RU" dirty="0"/>
              <a:t>б)величину радиуса опасной зоны;</a:t>
            </a:r>
            <a:endParaRPr lang="ru-RU" dirty="0" smtClean="0"/>
          </a:p>
          <a:p>
            <a:r>
              <a:rPr lang="ru-RU" dirty="0" smtClean="0"/>
              <a:t>в)указания </a:t>
            </a:r>
            <a:r>
              <a:rPr lang="ru-RU" dirty="0"/>
              <a:t>о местах укрытия взрывника и рабочих на время производства взрывных работ;</a:t>
            </a:r>
          </a:p>
          <a:p>
            <a:r>
              <a:rPr lang="ru-RU" dirty="0"/>
              <a:t>г)указания о расстановке постов охраны или оцепления, расположении предохранительных устройств, предупредительных и запрещающих знаков, ограждающих доступ в опасную зону и к месту взрыва.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065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88632"/>
          </a:xfrm>
        </p:spPr>
        <p:txBody>
          <a:bodyPr>
            <a:normAutofit/>
          </a:bodyPr>
          <a:lstStyle/>
          <a:p>
            <a:r>
              <a:rPr lang="ru-RU" u="sng" dirty="0"/>
              <a:t>Кроме того</a:t>
            </a:r>
            <a:r>
              <a:rPr lang="ru-RU" dirty="0"/>
              <a:t>, для шахт, опасных по газу или пыли, в паспорте должны быть указаны количество и схема расположения специальных средств по предотвращению взрывов газа (пыли), а также режим взрывных работ.</a:t>
            </a:r>
          </a:p>
          <a:p>
            <a:r>
              <a:rPr lang="ru-RU" u="sng" dirty="0"/>
              <a:t>В отдельных случаях </a:t>
            </a:r>
            <a:r>
              <a:rPr lang="ru-RU" dirty="0"/>
              <a:t>в связи с изменением горно-геологических или других условий с разрешения лица технического надзора, осуществляющего непосредственное руководство взрывными работами, допускается уменьшение массы и числа зарядов в сравнении с показателями, предусмотренными паспортом.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574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</a:t>
            </a:r>
            <a:r>
              <a:rPr lang="ru-RU" dirty="0" smtClean="0"/>
              <a:t>ри </a:t>
            </a:r>
            <a:r>
              <a:rPr lang="ru-RU" dirty="0"/>
              <a:t>производстве взрывных работ обязательна подача звуковых, а в темное время суток, кроме того, и световых сигналов для оповещения людей. 3апрещается подача сигналов голосом, а также с применением взрывчатых материалов.</a:t>
            </a:r>
          </a:p>
          <a:p>
            <a:r>
              <a:rPr lang="ru-RU" dirty="0"/>
              <a:t>Значение и порядок сигналов:</a:t>
            </a:r>
          </a:p>
          <a:p>
            <a:r>
              <a:rPr lang="ru-RU" dirty="0"/>
              <a:t>а)первый сигнал — </a:t>
            </a:r>
            <a:r>
              <a:rPr lang="ru-RU" b="1" dirty="0"/>
              <a:t>предупредительный</a:t>
            </a:r>
            <a:r>
              <a:rPr lang="ru-RU" dirty="0"/>
              <a:t> (один продолжительный). Сигнал подается перед заряжанием.</a:t>
            </a:r>
          </a:p>
          <a:p>
            <a:r>
              <a:rPr lang="ru-RU" dirty="0"/>
              <a:t>После окончания работ по заряжанию и удалению связанных с этим лиц взрывники приступают к монтажу взрывной сети;</a:t>
            </a:r>
          </a:p>
          <a:p>
            <a:r>
              <a:rPr lang="ru-RU" dirty="0"/>
              <a:t>б)второй сигнал — </a:t>
            </a:r>
            <a:r>
              <a:rPr lang="ru-RU" b="1" dirty="0"/>
              <a:t>боевой</a:t>
            </a:r>
            <a:r>
              <a:rPr lang="ru-RU" dirty="0"/>
              <a:t> (два продолжительных). По этому сигналу проводится взрыв;</a:t>
            </a:r>
          </a:p>
          <a:p>
            <a:r>
              <a:rPr lang="ru-RU" dirty="0"/>
              <a:t>в)третий сигнал — </a:t>
            </a:r>
            <a:r>
              <a:rPr lang="ru-RU" b="1" dirty="0"/>
              <a:t>отбой</a:t>
            </a:r>
            <a:r>
              <a:rPr lang="ru-RU" dirty="0"/>
              <a:t> (три коротких). Он означает окончание взрывных работ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608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675456"/>
            <a:ext cx="8229600" cy="1600200"/>
          </a:xfrm>
        </p:spPr>
        <p:txBody>
          <a:bodyPr/>
          <a:lstStyle/>
          <a:p>
            <a:r>
              <a:rPr lang="ru-RU" dirty="0" smtClean="0"/>
              <a:t>Запрещено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616624"/>
          </a:xfrm>
        </p:spPr>
        <p:txBody>
          <a:bodyPr>
            <a:normAutofit/>
          </a:bodyPr>
          <a:lstStyle/>
          <a:p>
            <a:r>
              <a:rPr lang="ru-RU" b="1" dirty="0"/>
              <a:t>Запрещается выдергивать или тянуть огнепроводный или детонирующий шнур, а также провода электродетонаторов, введенные в боевики</a:t>
            </a:r>
            <a:r>
              <a:rPr lang="ru-RU" b="1" dirty="0" smtClean="0"/>
              <a:t>.</a:t>
            </a:r>
          </a:p>
          <a:p>
            <a:r>
              <a:rPr lang="ru-RU" b="1" dirty="0"/>
              <a:t>Запрещается закрывать наружный заряд или </a:t>
            </a:r>
            <a:r>
              <a:rPr lang="ru-RU" b="1" dirty="0" smtClean="0"/>
              <a:t>детонирующий шнур камнями, щебнем.</a:t>
            </a:r>
          </a:p>
          <a:p>
            <a:r>
              <a:rPr lang="ru-RU" b="1" dirty="0"/>
              <a:t>Запрещается проводить взрывные работы (</a:t>
            </a:r>
            <a:r>
              <a:rPr lang="ru-RU" b="1" dirty="0" smtClean="0"/>
              <a:t>работы </a:t>
            </a:r>
            <a:r>
              <a:rPr lang="ru-RU" b="1" dirty="0"/>
              <a:t>с ВМ) при недостаточном освещении</a:t>
            </a:r>
            <a:r>
              <a:rPr lang="ru-RU" b="1" dirty="0" smtClean="0"/>
              <a:t>.</a:t>
            </a:r>
          </a:p>
          <a:p>
            <a:r>
              <a:rPr lang="ru-RU" b="1" dirty="0" smtClean="0"/>
              <a:t>Во</a:t>
            </a:r>
            <a:r>
              <a:rPr lang="ru-RU" b="1" dirty="0"/>
              <a:t> время грозы запрещается производство взрывных работ с применением </a:t>
            </a:r>
            <a:r>
              <a:rPr lang="ru-RU" b="1" dirty="0" err="1"/>
              <a:t>электровзрывания</a:t>
            </a:r>
            <a:r>
              <a:rPr lang="ru-RU" b="1" dirty="0"/>
              <a:t> как на земной поверхности, так и в проводимых с поверхности горных выработках.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8914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abri\Desktop\toni-stark_45346667_big_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1" y="343914"/>
            <a:ext cx="9133219" cy="609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796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348</TotalTime>
  <Words>576</Words>
  <Application>Microsoft Office PowerPoint</Application>
  <PresentationFormat>Экран (4:3)</PresentationFormat>
  <Paragraphs>27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Исполнительная</vt:lpstr>
      <vt:lpstr>Общие правила введение взрывных работ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Запрещено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правила введение взрывных работ</dc:title>
  <dc:creator>sabri</dc:creator>
  <cp:lastModifiedBy>Пользователь Windows</cp:lastModifiedBy>
  <cp:revision>5</cp:revision>
  <dcterms:created xsi:type="dcterms:W3CDTF">2016-04-13T10:44:21Z</dcterms:created>
  <dcterms:modified xsi:type="dcterms:W3CDTF">2016-04-13T16:43:05Z</dcterms:modified>
</cp:coreProperties>
</file>